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fif>
</file>

<file path=ppt/media/image2.jfif>
</file>

<file path=ppt/media/image3.png>
</file>

<file path=ppt/media/image4.png>
</file>

<file path=ppt/media/image5.jpg>
</file>

<file path=ppt/media/image6.jfif>
</file>

<file path=ppt/media/image7.jfif>
</file>

<file path=ppt/media/image8.png>
</file>

<file path=ppt/media/image9.jf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8900C-B89D-4608-A5C9-830AB0F43F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F4C73C-8E67-4BDF-B6DB-9108952EE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B1C1D-1051-450F-A38D-CF146925D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4DFB1-BAFE-4873-A0A8-AEA0BF0F4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82428-B419-4C8C-98E9-91B4F8D65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7562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FE92E-BB8C-495F-98DE-1379FADB1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530FC2-B095-4F94-8127-5498745633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03EF0-E010-44B8-AA53-2D6D48F60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4AA55-1EAC-45DE-9E2D-FA4A38585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13F0A-F092-4B51-9276-B9365B679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9257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133085-21FC-427D-BC2A-0F8E4A79F8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8B7ECC-80F4-4328-82D2-6FCEAFADB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AECCD-41B6-4F40-93AA-5FCB5769B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A76B9-E215-42D8-A047-8B4F5D4BE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E54EB-46F8-4010-AD2E-FC9C4DEF4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581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05302-A1E3-40ED-9BD4-53C6580FA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DBE1A-3720-4E54-876B-1D057B45E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26384-1439-4FED-80F5-2645269D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EE6F0-F7EF-400C-860D-425BD3CAC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D8D62-8ED6-4A9F-98CE-48967219D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9380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57ECA-4F55-47AA-A4EA-47E814EF9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5F9851-021C-4BC6-B4A8-7820BDEBA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13415-C9A7-4DC8-AFA8-1B97BB7DD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80AAC-2E5A-4DDA-BC37-4B785CC72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CD46B-08E3-4C9B-B441-8E069559D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7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76FB7-6AE9-4EA9-B521-17ED37FED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73D6C-D33B-4680-B064-7BB8E889B3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BCE2F6-DA73-4D38-8C4D-51AEAE40E1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4C856-D36B-4C3F-A98A-B6DC8C510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D1AB4-C119-4594-9985-67406C7F3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36B56-911F-4845-8CA8-72BFB14B8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248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A77CB-2C45-4917-8C2C-BAB6E2FCA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AE9DB-5DB0-45F3-8F7D-8F5A56C5B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979B22-5407-4BA0-8671-2511DCB6E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C8E423-641E-4148-897C-B9B8BFB2F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9DB87A-10FB-48B9-9550-0B5FF202C9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4E127A-22ED-4AEB-8099-19A1A939A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0D54D1-C149-4DB9-9296-8446808A2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01ED7E-8EE1-48C2-99EB-6ED39BE2D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8793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CD49F-0F73-4DDB-B1FA-712A550A2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5588BC-41CB-4A8B-86F1-AB677878A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1A3AEB-1A26-4AD1-881B-323F1E74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A5A6D2-15AF-4938-B0E3-0532735F7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9933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DD9064-B383-4FCA-B575-966D38AF1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EEE46B-DCDF-41F0-AD54-CD6D61328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13FA4-97CF-45C3-B9E6-AEC6EF6E8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9450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DF1AB-B527-4720-9462-4423DFD7B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B9E83-1865-4F4E-97A9-66CE75A32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BCAF2A-5471-4BF6-8071-E239E5AB86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690A68-4477-462B-BE32-8D4BF33EC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416B12-CAF4-4DF6-AFF3-2A39709B9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99AC8-07AF-4620-B12E-90580AA13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021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FE470-7C84-499F-8777-921A01418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821B50-F91A-4786-8D7E-FF977ABAE2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130D42-0C6F-425F-AA9F-1C63AD8368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BD58BE-4828-44A5-88B6-6A3CE5DC0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14CD3-4C6B-44BE-BDAF-8E9C4630B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F7CD5-9488-4916-87BA-284AD26EE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9680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662D5F-B25C-496A-843F-E24C6F1FE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EEB428-6282-4166-9248-BF6FC7399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6FB86-591D-40F2-AE46-A435ECC019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99B0A-37AE-40E9-98FE-606F0D303640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A2585-E89E-4B1B-A5E2-7C70969D61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35BD9-3805-4864-B7EF-3BFD8C4DB6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18C71D-D75E-4B22-AE08-4875E2FA9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6859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f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63553-FBA8-4632-BB8D-2FE049F2AC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6727" y="87978"/>
            <a:ext cx="7272670" cy="1414131"/>
          </a:xfrm>
        </p:spPr>
        <p:txBody>
          <a:bodyPr>
            <a:normAutofit fontScale="90000"/>
          </a:bodyPr>
          <a:lstStyle/>
          <a:p>
            <a:r>
              <a:rPr lang="en-IN" dirty="0"/>
              <a:t>Bangladesh</a:t>
            </a:r>
            <a:br>
              <a:rPr lang="en-IN" dirty="0"/>
            </a:br>
            <a:r>
              <a:rPr lang="en-IN" dirty="0"/>
              <a:t>Oriental Magpie Robin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7B510-111E-46C4-91F5-5D5F3AF15B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44244"/>
            <a:ext cx="4420782" cy="413555"/>
          </a:xfrm>
        </p:spPr>
        <p:txBody>
          <a:bodyPr>
            <a:normAutofit lnSpcReduction="10000"/>
          </a:bodyPr>
          <a:lstStyle/>
          <a:p>
            <a:endParaRPr lang="en-IN" dirty="0"/>
          </a:p>
        </p:txBody>
      </p:sp>
      <p:pic>
        <p:nvPicPr>
          <p:cNvPr id="1026" name="Picture 2" descr="বিলুপ্তির পথে জাতীয় পাখি দোয়েল">
            <a:extLst>
              <a:ext uri="{FF2B5EF4-FFF2-40B4-BE49-F238E27FC236}">
                <a16:creationId xmlns:a16="http://schemas.microsoft.com/office/drawing/2014/main" id="{17919AD0-07A5-419E-903B-FE1B6B3CC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744572"/>
            <a:ext cx="7272670" cy="4848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23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18B9-D601-4541-AB4C-D0E166992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Bangladesh Cricket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6C8C65-BF1D-447E-B2DF-6B04663656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884" y="2527236"/>
            <a:ext cx="3524803" cy="2345596"/>
          </a:xfrm>
        </p:spPr>
      </p:pic>
    </p:spTree>
    <p:extLst>
      <p:ext uri="{BB962C8B-B14F-4D97-AF65-F5344CB8AC3E}">
        <p14:creationId xmlns:p14="http://schemas.microsoft.com/office/powerpoint/2010/main" val="781895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6FEFA-9EA0-489C-87C8-E51AB5BF9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Panthera </a:t>
            </a:r>
            <a:r>
              <a:rPr lang="en-IN" dirty="0" err="1"/>
              <a:t>tigris</a:t>
            </a:r>
            <a:r>
              <a:rPr lang="en-IN" dirty="0"/>
              <a:t> </a:t>
            </a:r>
            <a:r>
              <a:rPr lang="en-IN" dirty="0" err="1"/>
              <a:t>tigris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7E7A6D-A9B9-4E1D-894E-17E09F72E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2360428" y="1785459"/>
            <a:ext cx="7234649" cy="3804026"/>
          </a:xfrm>
        </p:spPr>
      </p:pic>
    </p:spTree>
    <p:extLst>
      <p:ext uri="{BB962C8B-B14F-4D97-AF65-F5344CB8AC3E}">
        <p14:creationId xmlns:p14="http://schemas.microsoft.com/office/powerpoint/2010/main" val="1498679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8EBFB-9722-44F3-8326-D7CCC805A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Tenualosa</a:t>
            </a:r>
            <a:r>
              <a:rPr lang="en-IN" dirty="0"/>
              <a:t> </a:t>
            </a:r>
            <a:r>
              <a:rPr lang="en-IN" dirty="0" err="1"/>
              <a:t>illisha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BD8922-65FB-435A-A2CC-D295CA82D2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015" y="2375457"/>
            <a:ext cx="6318821" cy="4281629"/>
          </a:xfrm>
        </p:spPr>
      </p:pic>
    </p:spTree>
    <p:extLst>
      <p:ext uri="{BB962C8B-B14F-4D97-AF65-F5344CB8AC3E}">
        <p14:creationId xmlns:p14="http://schemas.microsoft.com/office/powerpoint/2010/main" val="2875059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D4236-3019-4282-84A0-3C85F40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Nymphaea </a:t>
            </a:r>
            <a:r>
              <a:rPr lang="en-IN" dirty="0" err="1"/>
              <a:t>nouchali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2FA82A-C66E-4586-8F94-78A30443D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796" y="1825625"/>
            <a:ext cx="7832408" cy="4351338"/>
          </a:xfrm>
        </p:spPr>
      </p:pic>
    </p:spTree>
    <p:extLst>
      <p:ext uri="{BB962C8B-B14F-4D97-AF65-F5344CB8AC3E}">
        <p14:creationId xmlns:p14="http://schemas.microsoft.com/office/powerpoint/2010/main" val="635239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631C8-79E6-4BD1-A4C1-0F99854F3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Artocarpus heterophyllus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860393-99C5-44BB-B37D-8FF54AD94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67392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7BD7-342F-402E-A466-348825E5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Bangladesh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3F0992-47F1-40F9-8A46-6FC655BBEB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312" y="2222204"/>
            <a:ext cx="2298166" cy="3246616"/>
          </a:xfrm>
        </p:spPr>
      </p:pic>
    </p:spTree>
    <p:extLst>
      <p:ext uri="{BB962C8B-B14F-4D97-AF65-F5344CB8AC3E}">
        <p14:creationId xmlns:p14="http://schemas.microsoft.com/office/powerpoint/2010/main" val="4200467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8B842-60AF-4E6E-B348-896947E17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Bangladeshi food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E0C186-1DD6-47CB-BC3C-920A1DED87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331" y="2647506"/>
            <a:ext cx="4425978" cy="3688315"/>
          </a:xfrm>
        </p:spPr>
      </p:pic>
    </p:spTree>
    <p:extLst>
      <p:ext uri="{BB962C8B-B14F-4D97-AF65-F5344CB8AC3E}">
        <p14:creationId xmlns:p14="http://schemas.microsoft.com/office/powerpoint/2010/main" val="4017536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3D2B-7C67-4888-ABBF-DA3616F1B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Bangladeshi taka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0DA316-01CE-49FB-A8B2-0CFF3BECB3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521" y="2027644"/>
            <a:ext cx="6574259" cy="4351338"/>
          </a:xfrm>
        </p:spPr>
      </p:pic>
    </p:spTree>
    <p:extLst>
      <p:ext uri="{BB962C8B-B14F-4D97-AF65-F5344CB8AC3E}">
        <p14:creationId xmlns:p14="http://schemas.microsoft.com/office/powerpoint/2010/main" val="2530712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0892D-A394-49AF-A9E3-09954DA00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Padma Bridge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2833C3-0475-4C4F-8154-8400008032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703" y="2466753"/>
            <a:ext cx="3997430" cy="2238561"/>
          </a:xfrm>
        </p:spPr>
      </p:pic>
    </p:spTree>
    <p:extLst>
      <p:ext uri="{BB962C8B-B14F-4D97-AF65-F5344CB8AC3E}">
        <p14:creationId xmlns:p14="http://schemas.microsoft.com/office/powerpoint/2010/main" val="1672483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23</Words>
  <Application>Microsoft Office PowerPoint</Application>
  <PresentationFormat>Widescreen</PresentationFormat>
  <Paragraphs>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Bangladesh Oriental Magpie Robin</vt:lpstr>
      <vt:lpstr>Panthera tigris tigris</vt:lpstr>
      <vt:lpstr>Tenualosa illisha</vt:lpstr>
      <vt:lpstr>Nymphaea nouchali</vt:lpstr>
      <vt:lpstr>Artocarpus heterophyllus</vt:lpstr>
      <vt:lpstr>Bangladesh</vt:lpstr>
      <vt:lpstr>Bangladeshi food</vt:lpstr>
      <vt:lpstr>Bangladeshi taka</vt:lpstr>
      <vt:lpstr>Padma Bridge</vt:lpstr>
      <vt:lpstr>Bangladesh Cricket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Bangladesh Oriental Magpie Robin</dc:title>
  <dc:creator>bohan</dc:creator>
  <cp:lastModifiedBy>ASUS</cp:lastModifiedBy>
  <cp:revision>4</cp:revision>
  <dcterms:created xsi:type="dcterms:W3CDTF">2024-11-29T08:32:44Z</dcterms:created>
  <dcterms:modified xsi:type="dcterms:W3CDTF">2025-03-03T13:39:07Z</dcterms:modified>
</cp:coreProperties>
</file>

<file path=docProps/thumbnail.jpeg>
</file>